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6" r:id="rId2"/>
    <p:sldId id="281" r:id="rId3"/>
    <p:sldId id="280" r:id="rId4"/>
    <p:sldId id="278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 varScale="1">
        <p:scale>
          <a:sx n="81" d="100"/>
          <a:sy n="81" d="100"/>
        </p:scale>
        <p:origin x="972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CE4E5FA9-1011-465F-9BD1-3BB4A012712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82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8" tIns="31414" rIns="62828" bIns="314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118" y="4748540"/>
            <a:ext cx="5388610" cy="3884073"/>
          </a:xfrm>
          <a:prstGeom prst="rect">
            <a:avLst/>
          </a:prstGeom>
        </p:spPr>
        <p:txBody>
          <a:bodyPr vert="horz" lIns="62828" tIns="31414" rIns="62828" bIns="314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175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945" y="9372175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8FF3ABB2-D011-40F8-ACD6-AB9F80FA7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D7DB-64B9-424E-815D-6488636571CD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6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1AFE-FB47-4056-8040-AB54ED1FED9F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B9B5-0386-4E17-8EAE-DE5A523CE197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9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B932-0D0A-4EB6-ADD6-1052E7195853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5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7FBF-3C4C-4E5D-825B-0E8DC130C599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1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AC11-7444-4FD3-B0AB-6F74C5755228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4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D59A-31E1-4917-B454-2E2F31DF9C41}" type="datetime1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F4F2-CAC1-4AF5-8F9F-29F07AD26144}" type="datetime1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0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6756-CD7E-4CB3-8A6F-45815F79CEBC}" type="datetime1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9725-353B-4340-A348-4E7C33A285D3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0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86D75-362A-4DFC-A4FB-BD67C2B2D9F3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4970B-973F-4301-A616-D5B3BE058080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8746-14BC-4753-BA9B-F9FA13594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0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3/28/2023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1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FA7C9F-008C-B5D9-A035-2BB80D5C2D43}"/>
              </a:ext>
            </a:extLst>
          </p:cNvPr>
          <p:cNvGrpSpPr/>
          <p:nvPr/>
        </p:nvGrpSpPr>
        <p:grpSpPr>
          <a:xfrm>
            <a:off x="-4704" y="23570"/>
            <a:ext cx="12191999" cy="6930857"/>
            <a:chOff x="1" y="1"/>
            <a:chExt cx="12191999" cy="693085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1"/>
              <a:ext cx="12191999" cy="6900008"/>
            </a:xfrm>
            <a:prstGeom prst="rect">
              <a:avLst/>
            </a:prstGeom>
          </p:spPr>
        </p:pic>
        <p:pic>
          <p:nvPicPr>
            <p:cNvPr id="12" name="Image 11" descr="Une image contenant texte, signe, sombre, lumière&#10;&#10;Description générée automatiquement">
              <a:extLst>
                <a:ext uri="{FF2B5EF4-FFF2-40B4-BE49-F238E27FC236}">
                  <a16:creationId xmlns:a16="http://schemas.microsoft.com/office/drawing/2014/main" id="{788817AF-60C0-76C9-C596-F3B84A8EF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2121" y="5962679"/>
              <a:ext cx="881525" cy="834510"/>
            </a:xfrm>
            <a:prstGeom prst="rect">
              <a:avLst/>
            </a:prstGeom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216AFEF1-5F66-CE8C-EBE5-AF07B62D6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0750" y="6092531"/>
              <a:ext cx="881525" cy="667822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F5A77767-6373-6F64-1848-9590ED84D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1119" y="16279"/>
              <a:ext cx="2100106" cy="914400"/>
            </a:xfrm>
            <a:prstGeom prst="rect">
              <a:avLst/>
            </a:prstGeom>
          </p:spPr>
        </p:pic>
        <p:pic>
          <p:nvPicPr>
            <p:cNvPr id="18" name="図 22">
              <a:extLst>
                <a:ext uri="{FF2B5EF4-FFF2-40B4-BE49-F238E27FC236}">
                  <a16:creationId xmlns:a16="http://schemas.microsoft.com/office/drawing/2014/main" id="{EAEB985F-AD7E-43D9-B7A6-1BB3E522F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9978" y="6105963"/>
              <a:ext cx="685800" cy="704215"/>
            </a:xfrm>
            <a:prstGeom prst="rect">
              <a:avLst/>
            </a:prstGeom>
          </p:spPr>
        </p:pic>
        <p:pic>
          <p:nvPicPr>
            <p:cNvPr id="19" name="図 4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B204E9A4-7759-4AAB-9744-7A8633B1B4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1784" y="6120281"/>
              <a:ext cx="579120" cy="695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図 9">
              <a:extLst>
                <a:ext uri="{FF2B5EF4-FFF2-40B4-BE49-F238E27FC236}">
                  <a16:creationId xmlns:a16="http://schemas.microsoft.com/office/drawing/2014/main" id="{7426F544-DDB9-4CEB-9642-D4B38AA6D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2447" y="6005028"/>
              <a:ext cx="925830" cy="925830"/>
            </a:xfrm>
            <a:prstGeom prst="rect">
              <a:avLst/>
            </a:prstGeom>
          </p:spPr>
        </p:pic>
        <p:pic>
          <p:nvPicPr>
            <p:cNvPr id="21" name="Image 20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0CC28396-A41F-2D73-B0D4-BEF87B59E05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8353" y="95314"/>
              <a:ext cx="1589405" cy="5619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Picture 5">
              <a:extLst>
                <a:ext uri="{FF2B5EF4-FFF2-40B4-BE49-F238E27FC236}">
                  <a16:creationId xmlns:a16="http://schemas.microsoft.com/office/drawing/2014/main" id="{958A21E9-F209-8E30-0B2B-4A30B0810E92}"/>
                </a:ext>
              </a:extLst>
            </p:cNvPr>
            <p:cNvPicPr/>
            <p:nvPr/>
          </p:nvPicPr>
          <p:blipFill>
            <a:blip r:embed="rId10"/>
            <a:srcRect/>
            <a:stretch>
              <a:fillRect/>
            </a:stretch>
          </p:blipFill>
          <p:spPr>
            <a:xfrm>
              <a:off x="899804" y="125027"/>
              <a:ext cx="647700" cy="561975"/>
            </a:xfrm>
            <a:prstGeom prst="rect">
              <a:avLst/>
            </a:prstGeom>
            <a:noFill/>
            <a:ln>
              <a:noFill/>
              <a:prstDash/>
            </a:ln>
          </p:spPr>
        </p:pic>
        <p:pic>
          <p:nvPicPr>
            <p:cNvPr id="23" name="Image 22" descr="logo_eole">
              <a:extLst>
                <a:ext uri="{FF2B5EF4-FFF2-40B4-BE49-F238E27FC236}">
                  <a16:creationId xmlns:a16="http://schemas.microsoft.com/office/drawing/2014/main" id="{F63ACBAD-3494-0A2D-6EB9-D30DC138EC2F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49" b="8553"/>
            <a:stretch>
              <a:fillRect/>
            </a:stretch>
          </p:blipFill>
          <p:spPr bwMode="auto">
            <a:xfrm>
              <a:off x="11049894" y="146272"/>
              <a:ext cx="979805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Image 23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F2DA8092-3DCA-27D3-4251-6CE277917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78535" y="24352"/>
              <a:ext cx="495300" cy="79248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Titel 1">
            <a:extLst>
              <a:ext uri="{FF2B5EF4-FFF2-40B4-BE49-F238E27FC236}">
                <a16:creationId xmlns:a16="http://schemas.microsoft.com/office/drawing/2014/main" id="{EAAD9273-9A4D-6306-02EC-06C828099AAB}"/>
              </a:ext>
            </a:extLst>
          </p:cNvPr>
          <p:cNvSpPr txBox="1">
            <a:spLocks/>
          </p:cNvSpPr>
          <p:nvPr/>
        </p:nvSpPr>
        <p:spPr>
          <a:xfrm>
            <a:off x="3016134" y="2309028"/>
            <a:ext cx="6661265" cy="145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Title:………………………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D457C00-FFDF-406B-9B4C-CF08A687C93B}"/>
              </a:ext>
            </a:extLst>
          </p:cNvPr>
          <p:cNvSpPr txBox="1">
            <a:spLocks/>
          </p:cNvSpPr>
          <p:nvPr/>
        </p:nvSpPr>
        <p:spPr>
          <a:xfrm>
            <a:off x="4518991" y="4542308"/>
            <a:ext cx="7395919" cy="1460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Speaker:…………………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76602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365125"/>
            <a:ext cx="8647612" cy="1325563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9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365125"/>
            <a:ext cx="8647612" cy="1325563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BF05-855D-44D9-9D66-BEA966CD3F9D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8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Community of Practice</dc:title>
  <dc:creator>ICT</dc:creator>
  <cp:lastModifiedBy>Mohammed Mohammedi</cp:lastModifiedBy>
  <cp:revision>33</cp:revision>
  <cp:lastPrinted>2023-03-27T11:41:34Z</cp:lastPrinted>
  <dcterms:created xsi:type="dcterms:W3CDTF">2016-09-25T12:26:37Z</dcterms:created>
  <dcterms:modified xsi:type="dcterms:W3CDTF">2023-03-28T10:25:47Z</dcterms:modified>
</cp:coreProperties>
</file>