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76" r:id="rId2"/>
    <p:sldId id="281" r:id="rId3"/>
    <p:sldId id="280" r:id="rId4"/>
    <p:sldId id="278" r:id="rId5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4" autoAdjust="0"/>
    <p:restoredTop sz="94660"/>
  </p:normalViewPr>
  <p:slideViewPr>
    <p:cSldViewPr snapToGrid="0">
      <p:cViewPr varScale="1">
        <p:scale>
          <a:sx n="77" d="100"/>
          <a:sy n="77" d="100"/>
        </p:scale>
        <p:origin x="41" y="15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50" cy="494138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945" y="0"/>
            <a:ext cx="2919734" cy="494138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r">
              <a:defRPr sz="800"/>
            </a:lvl1pPr>
          </a:lstStyle>
          <a:p>
            <a:fld id="{CE4E5FA9-1011-465F-9BD1-3BB4A012712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820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28" tIns="31414" rIns="62828" bIns="314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118" y="4748540"/>
            <a:ext cx="5388610" cy="3884073"/>
          </a:xfrm>
          <a:prstGeom prst="rect">
            <a:avLst/>
          </a:prstGeom>
        </p:spPr>
        <p:txBody>
          <a:bodyPr vert="horz" lIns="62828" tIns="31414" rIns="62828" bIns="314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175"/>
            <a:ext cx="2918650" cy="494138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945" y="9372175"/>
            <a:ext cx="2919734" cy="494138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r">
              <a:defRPr sz="800"/>
            </a:lvl1pPr>
          </a:lstStyle>
          <a:p>
            <a:fld id="{8FF3ABB2-D011-40F8-ACD6-AB9F80FA7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D7DB-64B9-424E-815D-6488636571CD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66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1AFE-FB47-4056-8040-AB54ED1FED9F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54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B9B5-0386-4E17-8EAE-DE5A523CE197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9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B932-0D0A-4EB6-ADD6-1052E7195853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5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7FBF-3C4C-4E5D-825B-0E8DC130C599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1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AC11-7444-4FD3-B0AB-6F74C5755228}" type="datetime1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4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D59A-31E1-4917-B454-2E2F31DF9C41}" type="datetime1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F4F2-CAC1-4AF5-8F9F-29F07AD26144}" type="datetime1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0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6756-CD7E-4CB3-8A6F-45815F79CEBC}" type="datetime1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9725-353B-4340-A348-4E7C33A285D3}" type="datetime1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0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86D75-362A-4DFC-A4FB-BD67C2B2D9F3}" type="datetime1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4970B-973F-4301-A616-D5B3BE058080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0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62BE9B-A3A8-BD3A-AE61-E2CC4EE2B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32547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6BF8-22A8-438A-B19E-67684E6C52F3}" type="datetime1">
              <a:rPr lang="en-US" smtClean="0"/>
              <a:t>3/28/2023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1</a:t>
            </a:fld>
            <a:endParaRPr lang="en-US"/>
          </a:p>
        </p:txBody>
      </p:sp>
      <p:sp>
        <p:nvSpPr>
          <p:cNvPr id="25" name="Titel 1">
            <a:extLst>
              <a:ext uri="{FF2B5EF4-FFF2-40B4-BE49-F238E27FC236}">
                <a16:creationId xmlns:a16="http://schemas.microsoft.com/office/drawing/2014/main" id="{EAAD9273-9A4D-6306-02EC-06C828099AAB}"/>
              </a:ext>
            </a:extLst>
          </p:cNvPr>
          <p:cNvSpPr txBox="1">
            <a:spLocks/>
          </p:cNvSpPr>
          <p:nvPr/>
        </p:nvSpPr>
        <p:spPr>
          <a:xfrm>
            <a:off x="3016134" y="2309028"/>
            <a:ext cx="6661265" cy="1456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Title:………………………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4D457C00-FFDF-406B-9B4C-CF08A687C93B}"/>
              </a:ext>
            </a:extLst>
          </p:cNvPr>
          <p:cNvSpPr txBox="1">
            <a:spLocks/>
          </p:cNvSpPr>
          <p:nvPr/>
        </p:nvSpPr>
        <p:spPr>
          <a:xfrm>
            <a:off x="4518991" y="4542308"/>
            <a:ext cx="7395919" cy="1460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Speaker:…………………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766023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1999" cy="69000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74" y="365125"/>
            <a:ext cx="8647612" cy="1325563"/>
          </a:xfrm>
        </p:spPr>
        <p:txBody>
          <a:bodyPr>
            <a:normAutofit/>
          </a:bodyPr>
          <a:lstStyle/>
          <a:p>
            <a:endParaRPr lang="en-US" b="1" u="sng" dirty="0">
              <a:solidFill>
                <a:srgbClr val="92D05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6BF8-22A8-438A-B19E-67684E6C52F3}" type="datetime1">
              <a:rPr lang="en-US" smtClean="0"/>
              <a:t>3/28/2023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94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1999" cy="69000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74" y="365125"/>
            <a:ext cx="8647612" cy="1325563"/>
          </a:xfrm>
        </p:spPr>
        <p:txBody>
          <a:bodyPr>
            <a:normAutofit/>
          </a:bodyPr>
          <a:lstStyle/>
          <a:p>
            <a:endParaRPr lang="en-US" b="1" u="sng" dirty="0">
              <a:solidFill>
                <a:srgbClr val="92D05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6BF8-22A8-438A-B19E-67684E6C52F3}" type="datetime1">
              <a:rPr lang="en-US" smtClean="0"/>
              <a:t>3/28/2023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BF05-855D-44D9-9D66-BEA966CD3F9D}" type="datetime1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83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12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 Black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Community of Practice</dc:title>
  <dc:creator>ICT</dc:creator>
  <cp:lastModifiedBy>Mohammed Mohammedi</cp:lastModifiedBy>
  <cp:revision>34</cp:revision>
  <cp:lastPrinted>2023-03-27T11:41:34Z</cp:lastPrinted>
  <dcterms:created xsi:type="dcterms:W3CDTF">2016-09-25T12:26:37Z</dcterms:created>
  <dcterms:modified xsi:type="dcterms:W3CDTF">2023-03-28T10:35:01Z</dcterms:modified>
</cp:coreProperties>
</file>