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6" r:id="rId2"/>
    <p:sldId id="281" r:id="rId3"/>
    <p:sldId id="280" r:id="rId4"/>
    <p:sldId id="278" r:id="rId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1" y="1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945" y="0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CE4E5FA9-1011-465F-9BD1-3BB4A012712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28" tIns="31414" rIns="62828" bIns="314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118" y="4748540"/>
            <a:ext cx="5388610" cy="3884073"/>
          </a:xfrm>
          <a:prstGeom prst="rect">
            <a:avLst/>
          </a:prstGeom>
        </p:spPr>
        <p:txBody>
          <a:bodyPr vert="horz" lIns="62828" tIns="31414" rIns="62828" bIns="314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175"/>
            <a:ext cx="2918650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945" y="9372175"/>
            <a:ext cx="2919734" cy="494138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8FF3ABB2-D011-40F8-ACD6-AB9F80FA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D7DB-64B9-424E-815D-6488636571CD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71AFE-FB47-4056-8040-AB54ED1FED9F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B9B5-0386-4E17-8EAE-DE5A523CE197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9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B932-0D0A-4EB6-ADD6-1052E7195853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5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E7FBF-3C4C-4E5D-825B-0E8DC130C599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1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AC11-7444-4FD3-B0AB-6F74C5755228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D59A-31E1-4917-B454-2E2F31DF9C41}" type="datetime1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F4F2-CAC1-4AF5-8F9F-29F07AD26144}" type="datetime1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6756-CD7E-4CB3-8A6F-45815F79CEBC}" type="datetime1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9725-353B-4340-A348-4E7C33A285D3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6D75-362A-4DFC-A4FB-BD67C2B2D9F3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MISOF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970B-973F-4301-A616-D5B3BE058080}" type="datetime1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MISOF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8746-14BC-4753-BA9B-F9FA13594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762BE9B-A3A8-BD3A-AE61-E2CC4EE2B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2547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3/28/2023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1</a:t>
            </a:fld>
            <a:endParaRPr lang="en-US"/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EAAD9273-9A4D-6306-02EC-06C828099AAB}"/>
              </a:ext>
            </a:extLst>
          </p:cNvPr>
          <p:cNvSpPr txBox="1">
            <a:spLocks/>
          </p:cNvSpPr>
          <p:nvPr/>
        </p:nvSpPr>
        <p:spPr>
          <a:xfrm>
            <a:off x="3016134" y="2309028"/>
            <a:ext cx="6661265" cy="1456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Title:………………………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D457C00-FFDF-406B-9B4C-CF08A687C93B}"/>
              </a:ext>
            </a:extLst>
          </p:cNvPr>
          <p:cNvSpPr txBox="1">
            <a:spLocks/>
          </p:cNvSpPr>
          <p:nvPr/>
        </p:nvSpPr>
        <p:spPr>
          <a:xfrm>
            <a:off x="4518991" y="4542308"/>
            <a:ext cx="7395919" cy="1460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Speaker:…………………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76602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365125"/>
            <a:ext cx="8647612" cy="1325563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3/28/2023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9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69000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365125"/>
            <a:ext cx="8647612" cy="1325563"/>
          </a:xfrm>
        </p:spPr>
        <p:txBody>
          <a:bodyPr>
            <a:normAutofit/>
          </a:bodyPr>
          <a:lstStyle/>
          <a:p>
            <a:endParaRPr lang="en-US" b="1" u="sng" dirty="0">
              <a:solidFill>
                <a:srgbClr val="92D05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6BF8-22A8-438A-B19E-67684E6C52F3}" type="datetime1">
              <a:rPr lang="en-US" smtClean="0"/>
              <a:t>3/28/2023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BF05-855D-44D9-9D66-BEA966CD3F9D}" type="datetime1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C8746-14BC-4753-BA9B-F9FA135943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83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 Black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Community of Practice</dc:title>
  <dc:creator>ICT</dc:creator>
  <cp:lastModifiedBy>Mohammed Mohammedi</cp:lastModifiedBy>
  <cp:revision>34</cp:revision>
  <cp:lastPrinted>2023-03-27T11:41:34Z</cp:lastPrinted>
  <dcterms:created xsi:type="dcterms:W3CDTF">2016-09-25T12:26:37Z</dcterms:created>
  <dcterms:modified xsi:type="dcterms:W3CDTF">2023-03-28T10:35:01Z</dcterms:modified>
</cp:coreProperties>
</file>