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6" r:id="rId2"/>
    <p:sldId id="281" r:id="rId3"/>
    <p:sldId id="280" r:id="rId4"/>
    <p:sldId id="278" r:id="rId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6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945" y="0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CE4E5FA9-1011-465F-9BD1-3BB4A012712B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82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28" tIns="31414" rIns="62828" bIns="314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118" y="4748540"/>
            <a:ext cx="5388610" cy="3884073"/>
          </a:xfrm>
          <a:prstGeom prst="rect">
            <a:avLst/>
          </a:prstGeom>
        </p:spPr>
        <p:txBody>
          <a:bodyPr vert="horz" lIns="62828" tIns="31414" rIns="62828" bIns="314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175"/>
            <a:ext cx="2918650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945" y="9372175"/>
            <a:ext cx="2919734" cy="494138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8FF3ABB2-D011-40F8-ACD6-AB9F80FA740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D7DB-64B9-424E-815D-6488636571CD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6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71AFE-FB47-4056-8040-AB54ED1FED9F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54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1B9B5-0386-4E17-8EAE-DE5A523CE197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9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B932-0D0A-4EB6-ADD6-1052E7195853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85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E7FBF-3C4C-4E5D-825B-0E8DC130C599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1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AC11-7444-4FD3-B0AB-6F74C5755228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4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D59A-31E1-4917-B454-2E2F31DF9C41}" type="datetime1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F4F2-CAC1-4AF5-8F9F-29F07AD26144}" type="datetime1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0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6756-CD7E-4CB3-8A6F-45815F79CEBC}" type="datetime1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9725-353B-4340-A348-4E7C33A285D3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0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86D75-362A-4DFC-A4FB-BD67C2B2D9F3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MISOF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4970B-973F-4301-A616-D5B3BE058080}" type="datetime1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MISOF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8746-14BC-4753-BA9B-F9FA135943D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0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900008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1</a:t>
            </a:fld>
            <a:endParaRPr lang="en-US"/>
          </a:p>
        </p:txBody>
      </p:sp>
      <p:pic>
        <p:nvPicPr>
          <p:cNvPr id="12" name="Image 11" descr="Une image contenant texte, signe, sombre, lumière&#10;&#10;Description générée automatiquement">
            <a:extLst>
              <a:ext uri="{FF2B5EF4-FFF2-40B4-BE49-F238E27FC236}">
                <a16:creationId xmlns:a16="http://schemas.microsoft.com/office/drawing/2014/main" id="{788817AF-60C0-76C9-C596-F3B84A8EFD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121" y="5962679"/>
            <a:ext cx="881525" cy="83451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16AFEF1-5F66-CE8C-EBE5-AF07B62D67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750" y="6092531"/>
            <a:ext cx="881525" cy="667822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5A77767-6373-6F64-1848-9590ED84D9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1119" y="16279"/>
            <a:ext cx="2100106" cy="914400"/>
          </a:xfrm>
          <a:prstGeom prst="rect">
            <a:avLst/>
          </a:prstGeom>
        </p:spPr>
      </p:pic>
      <p:pic>
        <p:nvPicPr>
          <p:cNvPr id="18" name="図 22">
            <a:extLst>
              <a:ext uri="{FF2B5EF4-FFF2-40B4-BE49-F238E27FC236}">
                <a16:creationId xmlns:a16="http://schemas.microsoft.com/office/drawing/2014/main" id="{EAEB985F-AD7E-43D9-B7A6-1BB3E522F6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978" y="6105963"/>
            <a:ext cx="685800" cy="704215"/>
          </a:xfrm>
          <a:prstGeom prst="rect">
            <a:avLst/>
          </a:prstGeom>
        </p:spPr>
      </p:pic>
      <p:pic>
        <p:nvPicPr>
          <p:cNvPr id="19" name="図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B204E9A4-7759-4AAB-9744-7A8633B1B4C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784" y="6120281"/>
            <a:ext cx="579120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図 9">
            <a:extLst>
              <a:ext uri="{FF2B5EF4-FFF2-40B4-BE49-F238E27FC236}">
                <a16:creationId xmlns:a16="http://schemas.microsoft.com/office/drawing/2014/main" id="{7426F544-DDB9-4CEB-9642-D4B38AA6D00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447" y="6005028"/>
            <a:ext cx="925830" cy="925830"/>
          </a:xfrm>
          <a:prstGeom prst="rect">
            <a:avLst/>
          </a:prstGeom>
        </p:spPr>
      </p:pic>
      <p:pic>
        <p:nvPicPr>
          <p:cNvPr id="21" name="Image 20" descr="Une image contenant texte&#10;&#10;Description générée automatiquement">
            <a:extLst>
              <a:ext uri="{FF2B5EF4-FFF2-40B4-BE49-F238E27FC236}">
                <a16:creationId xmlns:a16="http://schemas.microsoft.com/office/drawing/2014/main" id="{0CC28396-A41F-2D73-B0D4-BEF87B59E05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353" y="95314"/>
            <a:ext cx="158940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5">
            <a:extLst>
              <a:ext uri="{FF2B5EF4-FFF2-40B4-BE49-F238E27FC236}">
                <a16:creationId xmlns:a16="http://schemas.microsoft.com/office/drawing/2014/main" id="{958A21E9-F209-8E30-0B2B-4A30B0810E92}"/>
              </a:ext>
            </a:extLst>
          </p:cNvPr>
          <p:cNvPicPr/>
          <p:nvPr/>
        </p:nvPicPr>
        <p:blipFill>
          <a:blip r:embed="rId10"/>
          <a:srcRect/>
          <a:stretch>
            <a:fillRect/>
          </a:stretch>
        </p:blipFill>
        <p:spPr>
          <a:xfrm>
            <a:off x="1022350" y="125027"/>
            <a:ext cx="647700" cy="561975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23" name="Image 22" descr="logo_eole">
            <a:extLst>
              <a:ext uri="{FF2B5EF4-FFF2-40B4-BE49-F238E27FC236}">
                <a16:creationId xmlns:a16="http://schemas.microsoft.com/office/drawing/2014/main" id="{F63ACBAD-3494-0A2D-6EB9-D30DC138EC2F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49" b="8553"/>
          <a:stretch>
            <a:fillRect/>
          </a:stretch>
        </p:blipFill>
        <p:spPr bwMode="auto">
          <a:xfrm>
            <a:off x="11049894" y="146272"/>
            <a:ext cx="979805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mage 23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2DA8092-3DCA-27D3-4251-6CE277917CF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2294" y="24352"/>
            <a:ext cx="495300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itel 1">
            <a:extLst>
              <a:ext uri="{FF2B5EF4-FFF2-40B4-BE49-F238E27FC236}">
                <a16:creationId xmlns:a16="http://schemas.microsoft.com/office/drawing/2014/main" id="{EAAD9273-9A4D-6306-02EC-06C828099AAB}"/>
              </a:ext>
            </a:extLst>
          </p:cNvPr>
          <p:cNvSpPr txBox="1">
            <a:spLocks/>
          </p:cNvSpPr>
          <p:nvPr/>
        </p:nvSpPr>
        <p:spPr>
          <a:xfrm>
            <a:off x="3016134" y="2309028"/>
            <a:ext cx="6661265" cy="145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tx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Title:………………………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4D457C00-FFDF-406B-9B4C-CF08A687C93B}"/>
              </a:ext>
            </a:extLst>
          </p:cNvPr>
          <p:cNvSpPr txBox="1">
            <a:spLocks/>
          </p:cNvSpPr>
          <p:nvPr/>
        </p:nvSpPr>
        <p:spPr>
          <a:xfrm>
            <a:off x="4518991" y="4542308"/>
            <a:ext cx="7395919" cy="1460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Speaker:…………………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76602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9000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365125"/>
            <a:ext cx="8647612" cy="1325563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92D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3/27/2023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9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9000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74" y="365125"/>
            <a:ext cx="8647612" cy="1325563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92D05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B6BF8-22A8-438A-B19E-67684E6C52F3}" type="datetime1">
              <a:rPr lang="en-US" smtClean="0"/>
              <a:t>3/27/2023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BF05-855D-44D9-9D66-BEA966CD3F9D}" type="datetime1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8746-14BC-4753-BA9B-F9FA135943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8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12</Words>
  <Application>Microsoft Office PowerPoint</Application>
  <PresentationFormat>Grand écran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 Black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Community of Practice</dc:title>
  <dc:creator>ICT</dc:creator>
  <cp:lastModifiedBy>Chérifa ABDELBAKI</cp:lastModifiedBy>
  <cp:revision>32</cp:revision>
  <cp:lastPrinted>2023-03-27T11:41:34Z</cp:lastPrinted>
  <dcterms:created xsi:type="dcterms:W3CDTF">2016-09-25T12:26:37Z</dcterms:created>
  <dcterms:modified xsi:type="dcterms:W3CDTF">2023-03-27T11:46:38Z</dcterms:modified>
</cp:coreProperties>
</file>