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7" r:id="rId2"/>
  </p:sldIdLst>
  <p:sldSz cx="30267275" cy="42794238"/>
  <p:notesSz cx="6735763" cy="9866313"/>
  <p:defaultTextStyle>
    <a:defPPr>
      <a:defRPr lang="en-US"/>
    </a:defPPr>
    <a:lvl1pPr marL="0" algn="l" defTabSz="41749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7465" algn="l" defTabSz="41749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4931" algn="l" defTabSz="41749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2396" algn="l" defTabSz="41749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49862" algn="l" defTabSz="41749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37327" algn="l" defTabSz="41749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4793" algn="l" defTabSz="41749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2258" algn="l" defTabSz="41749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699724" algn="l" defTabSz="41749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79">
          <p15:clr>
            <a:srgbClr val="A4A3A4"/>
          </p15:clr>
        </p15:guide>
        <p15:guide id="2" pos="95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099CC"/>
    <a:srgbClr val="3366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69" autoAdjust="0"/>
  </p:normalViewPr>
  <p:slideViewPr>
    <p:cSldViewPr>
      <p:cViewPr varScale="1">
        <p:scale>
          <a:sx n="12" d="100"/>
          <a:sy n="12" d="100"/>
        </p:scale>
        <p:origin x="2659" y="110"/>
      </p:cViewPr>
      <p:guideLst>
        <p:guide orient="horz" pos="13479"/>
        <p:guide pos="95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468" cy="493863"/>
          </a:xfrm>
          <a:prstGeom prst="rect">
            <a:avLst/>
          </a:prstGeom>
        </p:spPr>
        <p:txBody>
          <a:bodyPr vert="horz" lIns="89767" tIns="44883" rIns="89767" bIns="4488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742" y="0"/>
            <a:ext cx="2918468" cy="493863"/>
          </a:xfrm>
          <a:prstGeom prst="rect">
            <a:avLst/>
          </a:prstGeom>
        </p:spPr>
        <p:txBody>
          <a:bodyPr vert="horz" lIns="89767" tIns="44883" rIns="89767" bIns="44883" rtlCol="0"/>
          <a:lstStyle>
            <a:lvl1pPr algn="r">
              <a:defRPr sz="1200"/>
            </a:lvl1pPr>
          </a:lstStyle>
          <a:p>
            <a:fld id="{6E64163D-88EA-4DC6-8C33-3BDC42E8EEDC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0750" y="1233488"/>
            <a:ext cx="235426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67" tIns="44883" rIns="89767" bIns="4488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732" y="4747958"/>
            <a:ext cx="5388300" cy="3885261"/>
          </a:xfrm>
          <a:prstGeom prst="rect">
            <a:avLst/>
          </a:prstGeom>
        </p:spPr>
        <p:txBody>
          <a:bodyPr vert="horz" lIns="89767" tIns="44883" rIns="89767" bIns="4488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2450"/>
            <a:ext cx="2918468" cy="493863"/>
          </a:xfrm>
          <a:prstGeom prst="rect">
            <a:avLst/>
          </a:prstGeom>
        </p:spPr>
        <p:txBody>
          <a:bodyPr vert="horz" lIns="89767" tIns="44883" rIns="89767" bIns="4488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742" y="9372450"/>
            <a:ext cx="2918468" cy="493863"/>
          </a:xfrm>
          <a:prstGeom prst="rect">
            <a:avLst/>
          </a:prstGeom>
        </p:spPr>
        <p:txBody>
          <a:bodyPr vert="horz" lIns="89767" tIns="44883" rIns="89767" bIns="44883" rtlCol="0" anchor="b"/>
          <a:lstStyle>
            <a:lvl1pPr algn="r">
              <a:defRPr sz="1200"/>
            </a:lvl1pPr>
          </a:lstStyle>
          <a:p>
            <a:fld id="{C1F0BFC2-7798-4F08-9AB9-B3AE78108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528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46" y="13293966"/>
            <a:ext cx="25727184" cy="91730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0091" y="24250068"/>
            <a:ext cx="21187093" cy="1093630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4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6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5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38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23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0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593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77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6BC8-7288-43A9-9C9E-C1F9D6D39270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E3A3-1B8A-42F5-8C25-E88DCE1CA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0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6BC8-7288-43A9-9C9E-C1F9D6D39270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E3A3-1B8A-42F5-8C25-E88DCE1CA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36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331182" y="8222042"/>
            <a:ext cx="32689706" cy="175268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62063" y="8222042"/>
            <a:ext cx="97564671" cy="175268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6BC8-7288-43A9-9C9E-C1F9D6D39270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E3A3-1B8A-42F5-8C25-E88DCE1CA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9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6BC8-7288-43A9-9C9E-C1F9D6D39270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E3A3-1B8A-42F5-8C25-E88DCE1CA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7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06" y="27499282"/>
            <a:ext cx="25727184" cy="8499411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0906" y="18138040"/>
            <a:ext cx="25727184" cy="9361237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4744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69502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5424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3899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2373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0848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59324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67798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6BC8-7288-43A9-9C9E-C1F9D6D39270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E3A3-1B8A-42F5-8C25-E88DCE1CA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09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62059" y="47925585"/>
            <a:ext cx="65127189" cy="135564620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893702" y="47925585"/>
            <a:ext cx="65127189" cy="135564620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6BC8-7288-43A9-9C9E-C1F9D6D39270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E3A3-1B8A-42F5-8C25-E88DCE1CA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7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364" y="1713754"/>
            <a:ext cx="27240548" cy="713237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364" y="9579176"/>
            <a:ext cx="13373303" cy="3992145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4744" indent="0">
              <a:buNone/>
              <a:defRPr sz="9100" b="1"/>
            </a:lvl2pPr>
            <a:lvl3pPr marL="4169502" indent="0">
              <a:buNone/>
              <a:defRPr sz="8200" b="1"/>
            </a:lvl3pPr>
            <a:lvl4pPr marL="6254247" indent="0">
              <a:buNone/>
              <a:defRPr sz="7300" b="1"/>
            </a:lvl4pPr>
            <a:lvl5pPr marL="8338991" indent="0">
              <a:buNone/>
              <a:defRPr sz="7300" b="1"/>
            </a:lvl5pPr>
            <a:lvl6pPr marL="10423739" indent="0">
              <a:buNone/>
              <a:defRPr sz="7300" b="1"/>
            </a:lvl6pPr>
            <a:lvl7pPr marL="12508488" indent="0">
              <a:buNone/>
              <a:defRPr sz="7300" b="1"/>
            </a:lvl7pPr>
            <a:lvl8pPr marL="14593242" indent="0">
              <a:buNone/>
              <a:defRPr sz="7300" b="1"/>
            </a:lvl8pPr>
            <a:lvl9pPr marL="16677981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364" y="13571321"/>
            <a:ext cx="13373303" cy="24656220"/>
          </a:xfrm>
        </p:spPr>
        <p:txBody>
          <a:bodyPr/>
          <a:lstStyle>
            <a:lvl1pPr>
              <a:defRPr sz="109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5370" y="9579176"/>
            <a:ext cx="13378556" cy="3992145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4744" indent="0">
              <a:buNone/>
              <a:defRPr sz="9100" b="1"/>
            </a:lvl2pPr>
            <a:lvl3pPr marL="4169502" indent="0">
              <a:buNone/>
              <a:defRPr sz="8200" b="1"/>
            </a:lvl3pPr>
            <a:lvl4pPr marL="6254247" indent="0">
              <a:buNone/>
              <a:defRPr sz="7300" b="1"/>
            </a:lvl4pPr>
            <a:lvl5pPr marL="8338991" indent="0">
              <a:buNone/>
              <a:defRPr sz="7300" b="1"/>
            </a:lvl5pPr>
            <a:lvl6pPr marL="10423739" indent="0">
              <a:buNone/>
              <a:defRPr sz="7300" b="1"/>
            </a:lvl6pPr>
            <a:lvl7pPr marL="12508488" indent="0">
              <a:buNone/>
              <a:defRPr sz="7300" b="1"/>
            </a:lvl7pPr>
            <a:lvl8pPr marL="14593242" indent="0">
              <a:buNone/>
              <a:defRPr sz="7300" b="1"/>
            </a:lvl8pPr>
            <a:lvl9pPr marL="16677981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5370" y="13571321"/>
            <a:ext cx="13378556" cy="24656220"/>
          </a:xfrm>
        </p:spPr>
        <p:txBody>
          <a:bodyPr/>
          <a:lstStyle>
            <a:lvl1pPr>
              <a:defRPr sz="109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6BC8-7288-43A9-9C9E-C1F9D6D39270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E3A3-1B8A-42F5-8C25-E88DCE1CA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0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6BC8-7288-43A9-9C9E-C1F9D6D39270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E3A3-1B8A-42F5-8C25-E88DCE1CA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0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6BC8-7288-43A9-9C9E-C1F9D6D39270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E3A3-1B8A-42F5-8C25-E88DCE1CA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376" y="1703845"/>
            <a:ext cx="9957725" cy="7251246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3664" y="1703861"/>
            <a:ext cx="16920247" cy="36523696"/>
          </a:xfrm>
        </p:spPr>
        <p:txBody>
          <a:bodyPr/>
          <a:lstStyle>
            <a:lvl1pPr>
              <a:defRPr sz="14600"/>
            </a:lvl1pPr>
            <a:lvl2pPr>
              <a:defRPr sz="12700"/>
            </a:lvl2pPr>
            <a:lvl3pPr>
              <a:defRPr sz="109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376" y="8955107"/>
            <a:ext cx="9957725" cy="29272450"/>
          </a:xfrm>
        </p:spPr>
        <p:txBody>
          <a:bodyPr/>
          <a:lstStyle>
            <a:lvl1pPr marL="0" indent="0">
              <a:buNone/>
              <a:defRPr sz="6400"/>
            </a:lvl1pPr>
            <a:lvl2pPr marL="2084744" indent="0">
              <a:buNone/>
              <a:defRPr sz="5500"/>
            </a:lvl2pPr>
            <a:lvl3pPr marL="4169502" indent="0">
              <a:buNone/>
              <a:defRPr sz="4600"/>
            </a:lvl3pPr>
            <a:lvl4pPr marL="6254247" indent="0">
              <a:buNone/>
              <a:defRPr sz="4100"/>
            </a:lvl4pPr>
            <a:lvl5pPr marL="8338991" indent="0">
              <a:buNone/>
              <a:defRPr sz="4100"/>
            </a:lvl5pPr>
            <a:lvl6pPr marL="10423739" indent="0">
              <a:buNone/>
              <a:defRPr sz="4100"/>
            </a:lvl6pPr>
            <a:lvl7pPr marL="12508488" indent="0">
              <a:buNone/>
              <a:defRPr sz="4100"/>
            </a:lvl7pPr>
            <a:lvl8pPr marL="14593242" indent="0">
              <a:buNone/>
              <a:defRPr sz="4100"/>
            </a:lvl8pPr>
            <a:lvl9pPr marL="16677981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6BC8-7288-43A9-9C9E-C1F9D6D39270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E3A3-1B8A-42F5-8C25-E88DCE1CA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5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598" y="29955967"/>
            <a:ext cx="18160365" cy="3536471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2598" y="3823744"/>
            <a:ext cx="18160365" cy="25676543"/>
          </a:xfrm>
        </p:spPr>
        <p:txBody>
          <a:bodyPr/>
          <a:lstStyle>
            <a:lvl1pPr marL="0" indent="0">
              <a:buNone/>
              <a:defRPr sz="14600"/>
            </a:lvl1pPr>
            <a:lvl2pPr marL="2084744" indent="0">
              <a:buNone/>
              <a:defRPr sz="12700"/>
            </a:lvl2pPr>
            <a:lvl3pPr marL="4169502" indent="0">
              <a:buNone/>
              <a:defRPr sz="10900"/>
            </a:lvl3pPr>
            <a:lvl4pPr marL="6254247" indent="0">
              <a:buNone/>
              <a:defRPr sz="9100"/>
            </a:lvl4pPr>
            <a:lvl5pPr marL="8338991" indent="0">
              <a:buNone/>
              <a:defRPr sz="9100"/>
            </a:lvl5pPr>
            <a:lvl6pPr marL="10423739" indent="0">
              <a:buNone/>
              <a:defRPr sz="9100"/>
            </a:lvl6pPr>
            <a:lvl7pPr marL="12508488" indent="0">
              <a:buNone/>
              <a:defRPr sz="9100"/>
            </a:lvl7pPr>
            <a:lvl8pPr marL="14593242" indent="0">
              <a:buNone/>
              <a:defRPr sz="9100"/>
            </a:lvl8pPr>
            <a:lvl9pPr marL="16677981" indent="0">
              <a:buNone/>
              <a:defRPr sz="9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2598" y="33492438"/>
            <a:ext cx="18160365" cy="5022376"/>
          </a:xfrm>
        </p:spPr>
        <p:txBody>
          <a:bodyPr/>
          <a:lstStyle>
            <a:lvl1pPr marL="0" indent="0">
              <a:buNone/>
              <a:defRPr sz="6400"/>
            </a:lvl1pPr>
            <a:lvl2pPr marL="2084744" indent="0">
              <a:buNone/>
              <a:defRPr sz="5500"/>
            </a:lvl2pPr>
            <a:lvl3pPr marL="4169502" indent="0">
              <a:buNone/>
              <a:defRPr sz="4600"/>
            </a:lvl3pPr>
            <a:lvl4pPr marL="6254247" indent="0">
              <a:buNone/>
              <a:defRPr sz="4100"/>
            </a:lvl4pPr>
            <a:lvl5pPr marL="8338991" indent="0">
              <a:buNone/>
              <a:defRPr sz="4100"/>
            </a:lvl5pPr>
            <a:lvl6pPr marL="10423739" indent="0">
              <a:buNone/>
              <a:defRPr sz="4100"/>
            </a:lvl6pPr>
            <a:lvl7pPr marL="12508488" indent="0">
              <a:buNone/>
              <a:defRPr sz="4100"/>
            </a:lvl7pPr>
            <a:lvl8pPr marL="14593242" indent="0">
              <a:buNone/>
              <a:defRPr sz="4100"/>
            </a:lvl8pPr>
            <a:lvl9pPr marL="16677981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6BC8-7288-43A9-9C9E-C1F9D6D39270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E3A3-1B8A-42F5-8C25-E88DCE1CA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6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364" y="1713754"/>
            <a:ext cx="27240548" cy="7132373"/>
          </a:xfrm>
          <a:prstGeom prst="rect">
            <a:avLst/>
          </a:prstGeom>
        </p:spPr>
        <p:txBody>
          <a:bodyPr vert="horz" lIns="416945" tIns="208477" rIns="416945" bIns="20847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364" y="9985357"/>
            <a:ext cx="27240548" cy="28242219"/>
          </a:xfrm>
          <a:prstGeom prst="rect">
            <a:avLst/>
          </a:prstGeom>
        </p:spPr>
        <p:txBody>
          <a:bodyPr vert="horz" lIns="416945" tIns="208477" rIns="416945" bIns="2084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364" y="39663922"/>
            <a:ext cx="7062364" cy="2278397"/>
          </a:xfrm>
          <a:prstGeom prst="rect">
            <a:avLst/>
          </a:prstGeom>
        </p:spPr>
        <p:txBody>
          <a:bodyPr vert="horz" lIns="416945" tIns="208477" rIns="416945" bIns="208477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26BC8-7288-43A9-9C9E-C1F9D6D39270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1319" y="39663922"/>
            <a:ext cx="9584637" cy="2278397"/>
          </a:xfrm>
          <a:prstGeom prst="rect">
            <a:avLst/>
          </a:prstGeom>
        </p:spPr>
        <p:txBody>
          <a:bodyPr vert="horz" lIns="416945" tIns="208477" rIns="416945" bIns="208477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1547" y="39663922"/>
            <a:ext cx="7062364" cy="2278397"/>
          </a:xfrm>
          <a:prstGeom prst="rect">
            <a:avLst/>
          </a:prstGeom>
        </p:spPr>
        <p:txBody>
          <a:bodyPr vert="horz" lIns="416945" tIns="208477" rIns="416945" bIns="208477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EE3A3-1B8A-42F5-8C25-E88DCE1CA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5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169502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3563" indent="-1563563" algn="l" defTabSz="4169502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87716" indent="-1302963" algn="l" defTabSz="4169502" rtl="0" eaLnBrk="1" latinLnBrk="0" hangingPunct="1">
        <a:spcBef>
          <a:spcPct val="20000"/>
        </a:spcBef>
        <a:buFont typeface="Arial" pitchFamily="34" charset="0"/>
        <a:buChar char="–"/>
        <a:defRPr sz="12700" kern="1200">
          <a:solidFill>
            <a:schemeClr val="tx1"/>
          </a:solidFill>
          <a:latin typeface="+mn-lt"/>
          <a:ea typeface="+mn-ea"/>
          <a:cs typeface="+mn-cs"/>
        </a:defRPr>
      </a:lvl2pPr>
      <a:lvl3pPr marL="5211870" indent="-1042368" algn="l" defTabSz="4169502" rtl="0" eaLnBrk="1" latinLnBrk="0" hangingPunct="1">
        <a:spcBef>
          <a:spcPct val="20000"/>
        </a:spcBef>
        <a:buFont typeface="Arial" pitchFamily="34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3pPr>
      <a:lvl4pPr marL="7296614" indent="-1042368" algn="l" defTabSz="4169502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81368" indent="-1042368" algn="l" defTabSz="4169502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66117" indent="-1042368" algn="l" defTabSz="4169502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50866" indent="-1042368" algn="l" defTabSz="4169502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35610" indent="-1042368" algn="l" defTabSz="4169502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20359" indent="-1042368" algn="l" defTabSz="4169502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69502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4744" algn="l" defTabSz="4169502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69502" algn="l" defTabSz="4169502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54247" algn="l" defTabSz="4169502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38991" algn="l" defTabSz="4169502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23739" algn="l" defTabSz="4169502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08488" algn="l" defTabSz="4169502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593242" algn="l" defTabSz="4169502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677981" algn="l" defTabSz="4169502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edal.s.ebnouf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75D8BD-F67E-5A91-8B58-3B98B0D63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1" y="0"/>
            <a:ext cx="30134732" cy="427942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4447" y="11226681"/>
            <a:ext cx="14023452" cy="6735801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dashDot"/>
          </a:ln>
        </p:spPr>
        <p:txBody>
          <a:bodyPr wrap="square" lIns="86978" tIns="43489" rIns="86978" bIns="43489" rtlCol="0">
            <a:spAutoFit/>
          </a:bodyPr>
          <a:lstStyle/>
          <a:p>
            <a:pPr algn="just"/>
            <a:endParaRPr lang="en-US" sz="3600" b="1">
              <a:cs typeface="Times New Roman" panose="02020603050405020304" pitchFamily="18" charset="0"/>
            </a:endParaRPr>
          </a:p>
          <a:p>
            <a:pPr algn="just"/>
            <a:endParaRPr lang="en-US" sz="3600" b="1">
              <a:cs typeface="Times New Roman" panose="02020603050405020304" pitchFamily="18" charset="0"/>
            </a:endParaRPr>
          </a:p>
          <a:p>
            <a:pPr algn="just"/>
            <a:endParaRPr lang="en-US" sz="3600" b="1">
              <a:cs typeface="Times New Roman" panose="02020603050405020304" pitchFamily="18" charset="0"/>
            </a:endParaRPr>
          </a:p>
          <a:p>
            <a:pPr algn="just"/>
            <a:endParaRPr lang="en-US" sz="3600" b="1">
              <a:cs typeface="Times New Roman" panose="02020603050405020304" pitchFamily="18" charset="0"/>
            </a:endParaRPr>
          </a:p>
          <a:p>
            <a:pPr algn="just"/>
            <a:endParaRPr lang="en-US" sz="3600" b="1">
              <a:cs typeface="Times New Roman" panose="02020603050405020304" pitchFamily="18" charset="0"/>
            </a:endParaRPr>
          </a:p>
          <a:p>
            <a:pPr algn="just"/>
            <a:endParaRPr lang="en-US" sz="3600" b="1">
              <a:cs typeface="Times New Roman" panose="02020603050405020304" pitchFamily="18" charset="0"/>
            </a:endParaRPr>
          </a:p>
          <a:p>
            <a:pPr algn="just"/>
            <a:endParaRPr lang="en-US" sz="3600" b="1">
              <a:cs typeface="Times New Roman" panose="02020603050405020304" pitchFamily="18" charset="0"/>
            </a:endParaRPr>
          </a:p>
          <a:p>
            <a:pPr algn="just"/>
            <a:endParaRPr lang="en-US" sz="3600" b="1">
              <a:cs typeface="Times New Roman" panose="02020603050405020304" pitchFamily="18" charset="0"/>
            </a:endParaRPr>
          </a:p>
          <a:p>
            <a:pPr algn="just"/>
            <a:endParaRPr lang="en-US" sz="3600" b="1">
              <a:cs typeface="Times New Roman" panose="02020603050405020304" pitchFamily="18" charset="0"/>
            </a:endParaRPr>
          </a:p>
          <a:p>
            <a:pPr algn="just"/>
            <a:endParaRPr lang="en-US" sz="3600" b="1">
              <a:cs typeface="Times New Roman" panose="02020603050405020304" pitchFamily="18" charset="0"/>
            </a:endParaRPr>
          </a:p>
          <a:p>
            <a:pPr algn="just"/>
            <a:endParaRPr lang="en-US" sz="3600" b="1">
              <a:cs typeface="Times New Roman" panose="02020603050405020304" pitchFamily="18" charset="0"/>
            </a:endParaRPr>
          </a:p>
          <a:p>
            <a:pPr algn="just"/>
            <a:endParaRPr lang="en-US" sz="3600" b="1" dirty="0"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9403" y="2464079"/>
            <a:ext cx="23080598" cy="1934487"/>
          </a:xfrm>
          <a:prstGeom prst="rect">
            <a:avLst/>
          </a:prstGeom>
          <a:noFill/>
        </p:spPr>
        <p:txBody>
          <a:bodyPr wrap="square" lIns="86978" tIns="43489" rIns="86978" bIns="43489" rtlCol="0">
            <a:spAutoFit/>
          </a:bodyPr>
          <a:lstStyle/>
          <a:p>
            <a:pPr algn="ctr"/>
            <a:r>
              <a:rPr lang="en-US" sz="6000" b="1" dirty="0"/>
              <a:t> Title</a:t>
            </a:r>
          </a:p>
          <a:p>
            <a:pPr algn="ctr"/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2820951" y="4633119"/>
            <a:ext cx="24625371" cy="1318934"/>
          </a:xfrm>
          <a:prstGeom prst="rect">
            <a:avLst/>
          </a:prstGeom>
          <a:noFill/>
        </p:spPr>
        <p:txBody>
          <a:bodyPr wrap="square" lIns="86978" tIns="43489" rIns="86978" bIns="43489" rtlCol="0">
            <a:spAutoFit/>
          </a:bodyPr>
          <a:lstStyle/>
          <a:p>
            <a:pPr algn="ctr"/>
            <a:r>
              <a:rPr lang="en-GB" sz="3800" dirty="0">
                <a:cs typeface="Times New Roman" pitchFamily="18" charset="0"/>
              </a:rPr>
              <a:t>Author’s names </a:t>
            </a:r>
            <a:r>
              <a:rPr lang="en-US" sz="4000" b="1" dirty="0"/>
              <a:t> </a:t>
            </a:r>
            <a:r>
              <a:rPr lang="en-US" sz="4000" dirty="0"/>
              <a:t>(a)</a:t>
            </a:r>
            <a:endParaRPr lang="en-GB" sz="4000" dirty="0">
              <a:cs typeface="Times New Roman" pitchFamily="18" charset="0"/>
            </a:endParaRPr>
          </a:p>
          <a:p>
            <a:pPr algn="ctr"/>
            <a:r>
              <a:rPr lang="en-US" sz="4000" b="1" dirty="0"/>
              <a:t>(a) </a:t>
            </a:r>
            <a:r>
              <a:rPr lang="en-GB" sz="4000" b="1" i="1" dirty="0"/>
              <a:t>Affiliation &amp;  </a:t>
            </a:r>
            <a:r>
              <a:rPr lang="en-US" sz="3800" b="1" i="1" dirty="0">
                <a:cs typeface="Times New Roman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Author’s email address</a:t>
            </a:r>
            <a:endParaRPr lang="en-GB" sz="3800" b="1" i="1" dirty="0">
              <a:cs typeface="Times New Roman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39332A4-41D7-4A52-96FB-932A00E2F1EB}"/>
              </a:ext>
            </a:extLst>
          </p:cNvPr>
          <p:cNvSpPr txBox="1"/>
          <p:nvPr/>
        </p:nvSpPr>
        <p:spPr>
          <a:xfrm>
            <a:off x="2428889" y="6538119"/>
            <a:ext cx="25521506" cy="175432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cs typeface="Times New Roman" pitchFamily="18" charset="0"/>
              </a:rPr>
              <a:t>Abstract</a:t>
            </a:r>
          </a:p>
          <a:p>
            <a:pPr algn="ctr"/>
            <a:r>
              <a:rPr lang="en-GB" sz="3600" dirty="0"/>
              <a:t>Max 100 words, </a:t>
            </a:r>
            <a:r>
              <a:rPr lang="en-GB" sz="3600" dirty="0">
                <a:cs typeface="Times New Roman" pitchFamily="18" charset="0"/>
              </a:rPr>
              <a:t>Font size 36, font type 36 pts</a:t>
            </a:r>
          </a:p>
          <a:p>
            <a:pPr algn="just"/>
            <a:endParaRPr lang="en-US" sz="3600" u="sng" dirty="0">
              <a:cs typeface="Times New Roman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7DA3774-02F3-4CD8-91B1-F6660DE4D9EA}"/>
              </a:ext>
            </a:extLst>
          </p:cNvPr>
          <p:cNvSpPr txBox="1"/>
          <p:nvPr/>
        </p:nvSpPr>
        <p:spPr>
          <a:xfrm>
            <a:off x="754850" y="18349119"/>
            <a:ext cx="14005101" cy="3965812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dashDot"/>
          </a:ln>
        </p:spPr>
        <p:txBody>
          <a:bodyPr wrap="square" lIns="86978" tIns="43489" rIns="86978" bIns="43489" rtlCol="0">
            <a:spAutoFit/>
          </a:bodyPr>
          <a:lstStyle/>
          <a:p>
            <a:pPr algn="just"/>
            <a:endParaRPr lang="en-US" sz="2800" b="1" dirty="0">
              <a:cs typeface="Times New Roman" pitchFamily="18" charset="0"/>
            </a:endParaRPr>
          </a:p>
          <a:p>
            <a:pPr algn="just"/>
            <a:endParaRPr lang="en-US" sz="2800" b="1" dirty="0">
              <a:cs typeface="Times New Roman" pitchFamily="18" charset="0"/>
            </a:endParaRPr>
          </a:p>
          <a:p>
            <a:pPr algn="just"/>
            <a:endParaRPr lang="en-US" sz="2800" b="1" dirty="0">
              <a:cs typeface="Times New Roman" pitchFamily="18" charset="0"/>
            </a:endParaRPr>
          </a:p>
          <a:p>
            <a:pPr algn="just"/>
            <a:endParaRPr lang="en-US" sz="2800" b="1" dirty="0">
              <a:cs typeface="Times New Roman" pitchFamily="18" charset="0"/>
            </a:endParaRPr>
          </a:p>
          <a:p>
            <a:pPr algn="just"/>
            <a:endParaRPr lang="en-US" sz="2800" b="1" dirty="0">
              <a:cs typeface="Times New Roman" pitchFamily="18" charset="0"/>
            </a:endParaRPr>
          </a:p>
          <a:p>
            <a:pPr algn="just"/>
            <a:endParaRPr lang="en-US" sz="2800" b="1" dirty="0">
              <a:cs typeface="Times New Roman" pitchFamily="18" charset="0"/>
            </a:endParaRPr>
          </a:p>
          <a:p>
            <a:pPr algn="just"/>
            <a:endParaRPr lang="en-US" sz="2800" b="1" dirty="0">
              <a:cs typeface="Times New Roman" pitchFamily="18" charset="0"/>
            </a:endParaRPr>
          </a:p>
          <a:p>
            <a:pPr algn="just"/>
            <a:endParaRPr lang="en-US" sz="2800" b="1" dirty="0">
              <a:cs typeface="Times New Roman" pitchFamily="18" charset="0"/>
            </a:endParaRPr>
          </a:p>
          <a:p>
            <a:pPr algn="just"/>
            <a:endParaRPr lang="en-US" sz="2800" b="1" dirty="0">
              <a:cs typeface="Times New Roman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9130909-FD60-40E6-9619-89969CC363B4}"/>
              </a:ext>
            </a:extLst>
          </p:cNvPr>
          <p:cNvSpPr txBox="1"/>
          <p:nvPr/>
        </p:nvSpPr>
        <p:spPr>
          <a:xfrm>
            <a:off x="791713" y="28721778"/>
            <a:ext cx="13938688" cy="11721781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dashDot"/>
          </a:ln>
        </p:spPr>
        <p:txBody>
          <a:bodyPr wrap="square" lIns="86978" tIns="43489" rIns="86978" bIns="43489" rtlCol="0">
            <a:spAutoFit/>
          </a:bodyPr>
          <a:lstStyle/>
          <a:p>
            <a:pPr algn="just"/>
            <a:endParaRPr lang="en-US" sz="3600" b="1" dirty="0">
              <a:cs typeface="Times New Roman" pitchFamily="18" charset="0"/>
            </a:endParaRPr>
          </a:p>
          <a:p>
            <a:pPr algn="just"/>
            <a:endParaRPr lang="en-US" sz="3600" b="1" dirty="0">
              <a:cs typeface="Times New Roman" pitchFamily="18" charset="0"/>
            </a:endParaRPr>
          </a:p>
          <a:p>
            <a:pPr algn="just"/>
            <a:endParaRPr lang="en-US" sz="3600" b="1" dirty="0">
              <a:cs typeface="Times New Roman" pitchFamily="18" charset="0"/>
            </a:endParaRPr>
          </a:p>
          <a:p>
            <a:pPr algn="just"/>
            <a:endParaRPr lang="en-US" sz="3600" b="1" dirty="0">
              <a:cs typeface="Times New Roman" pitchFamily="18" charset="0"/>
            </a:endParaRPr>
          </a:p>
          <a:p>
            <a:pPr algn="just"/>
            <a:endParaRPr lang="en-US" sz="3600" b="1" dirty="0">
              <a:cs typeface="Times New Roman" pitchFamily="18" charset="0"/>
            </a:endParaRPr>
          </a:p>
          <a:p>
            <a:pPr algn="just"/>
            <a:endParaRPr lang="en-US" sz="3600" b="1" dirty="0">
              <a:cs typeface="Times New Roman" pitchFamily="18" charset="0"/>
            </a:endParaRPr>
          </a:p>
          <a:p>
            <a:pPr algn="just"/>
            <a:endParaRPr lang="en-US" sz="3600" b="1" dirty="0">
              <a:cs typeface="Times New Roman" pitchFamily="18" charset="0"/>
            </a:endParaRPr>
          </a:p>
          <a:p>
            <a:pPr algn="just"/>
            <a:endParaRPr lang="en-US" sz="3600" b="1" dirty="0">
              <a:cs typeface="Times New Roman" pitchFamily="18" charset="0"/>
            </a:endParaRPr>
          </a:p>
          <a:p>
            <a:pPr algn="just"/>
            <a:endParaRPr lang="en-US" sz="3600" b="1" dirty="0">
              <a:cs typeface="Times New Roman" pitchFamily="18" charset="0"/>
            </a:endParaRPr>
          </a:p>
          <a:p>
            <a:pPr algn="just"/>
            <a:endParaRPr lang="en-US" sz="3600" b="1" dirty="0">
              <a:cs typeface="Times New Roman" pitchFamily="18" charset="0"/>
            </a:endParaRPr>
          </a:p>
          <a:p>
            <a:pPr algn="just"/>
            <a:endParaRPr lang="en-US" sz="3600" b="1" dirty="0">
              <a:cs typeface="Times New Roman" pitchFamily="18" charset="0"/>
            </a:endParaRPr>
          </a:p>
          <a:p>
            <a:pPr algn="just"/>
            <a:endParaRPr lang="en-US" sz="3600" b="1" dirty="0">
              <a:cs typeface="Times New Roman" pitchFamily="18" charset="0"/>
            </a:endParaRPr>
          </a:p>
          <a:p>
            <a:pPr algn="just"/>
            <a:endParaRPr lang="en-US" sz="3600" b="1" dirty="0">
              <a:cs typeface="Times New Roman" pitchFamily="18" charset="0"/>
            </a:endParaRPr>
          </a:p>
          <a:p>
            <a:pPr algn="just"/>
            <a:endParaRPr lang="en-US" sz="3600" b="1" dirty="0">
              <a:cs typeface="Times New Roman" pitchFamily="18" charset="0"/>
            </a:endParaRPr>
          </a:p>
          <a:p>
            <a:pPr algn="just"/>
            <a:endParaRPr lang="en-US" sz="3600" b="1" dirty="0">
              <a:cs typeface="Times New Roman" pitchFamily="18" charset="0"/>
            </a:endParaRPr>
          </a:p>
          <a:p>
            <a:pPr algn="just"/>
            <a:endParaRPr lang="en-US" sz="3600" b="1" dirty="0">
              <a:cs typeface="Times New Roman" pitchFamily="18" charset="0"/>
            </a:endParaRPr>
          </a:p>
          <a:p>
            <a:pPr algn="just"/>
            <a:endParaRPr lang="en-US" sz="3600" b="1" dirty="0">
              <a:cs typeface="Times New Roman" pitchFamily="18" charset="0"/>
            </a:endParaRPr>
          </a:p>
          <a:p>
            <a:pPr algn="just"/>
            <a:endParaRPr lang="en-US" sz="3600" b="1" dirty="0">
              <a:cs typeface="Times New Roman" pitchFamily="18" charset="0"/>
            </a:endParaRPr>
          </a:p>
          <a:p>
            <a:pPr algn="just"/>
            <a:endParaRPr lang="en-US" sz="3600" b="1" dirty="0">
              <a:cs typeface="Times New Roman" pitchFamily="18" charset="0"/>
            </a:endParaRPr>
          </a:p>
          <a:p>
            <a:pPr algn="just"/>
            <a:endParaRPr lang="en-US" sz="3600" b="1" dirty="0">
              <a:cs typeface="Times New Roman" pitchFamily="18" charset="0"/>
            </a:endParaRPr>
          </a:p>
          <a:p>
            <a:pPr algn="just"/>
            <a:endParaRPr lang="en-US" sz="3600" b="1" dirty="0">
              <a:cs typeface="Times New Roman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0608E34-6E31-474D-9316-0AA46F631B20}"/>
              </a:ext>
            </a:extLst>
          </p:cNvPr>
          <p:cNvSpPr txBox="1"/>
          <p:nvPr/>
        </p:nvSpPr>
        <p:spPr>
          <a:xfrm>
            <a:off x="15423947" y="11151117"/>
            <a:ext cx="14122603" cy="15045768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dashDot"/>
          </a:ln>
        </p:spPr>
        <p:txBody>
          <a:bodyPr wrap="square" lIns="86978" tIns="43489" rIns="86978" bIns="43489" rtlCol="0">
            <a:spAutoFit/>
          </a:bodyPr>
          <a:lstStyle/>
          <a:p>
            <a:pPr algn="just"/>
            <a:endParaRPr lang="en-US" sz="3600" dirty="0">
              <a:cs typeface="Times New Roman" pitchFamily="18" charset="0"/>
            </a:endParaRPr>
          </a:p>
          <a:p>
            <a:pPr algn="just"/>
            <a:endParaRPr lang="en-US" sz="3600" b="1" dirty="0">
              <a:cs typeface="Times New Roman" pitchFamily="18" charset="0"/>
            </a:endParaRPr>
          </a:p>
          <a:p>
            <a:pPr algn="just"/>
            <a:endParaRPr lang="en-US" sz="3600" b="1" dirty="0">
              <a:cs typeface="Times New Roman" pitchFamily="18" charset="0"/>
            </a:endParaRPr>
          </a:p>
          <a:p>
            <a:pPr algn="just"/>
            <a:endParaRPr lang="en-US" sz="3600" b="1" dirty="0">
              <a:cs typeface="Times New Roman" pitchFamily="18" charset="0"/>
            </a:endParaRPr>
          </a:p>
          <a:p>
            <a:pPr algn="just"/>
            <a:endParaRPr lang="en-US" sz="3600" b="1" dirty="0">
              <a:cs typeface="Times New Roman" pitchFamily="18" charset="0"/>
            </a:endParaRPr>
          </a:p>
          <a:p>
            <a:pPr algn="just"/>
            <a:endParaRPr lang="en-US" sz="3600" b="1" dirty="0">
              <a:cs typeface="Times New Roman" pitchFamily="18" charset="0"/>
            </a:endParaRPr>
          </a:p>
          <a:p>
            <a:pPr algn="just"/>
            <a:endParaRPr lang="en-US" sz="3600" b="1" dirty="0">
              <a:cs typeface="Times New Roman" pitchFamily="18" charset="0"/>
            </a:endParaRPr>
          </a:p>
          <a:p>
            <a:pPr algn="just"/>
            <a:endParaRPr lang="en-US" sz="3600" b="1" dirty="0">
              <a:cs typeface="Times New Roman" pitchFamily="18" charset="0"/>
            </a:endParaRPr>
          </a:p>
          <a:p>
            <a:pPr algn="just"/>
            <a:endParaRPr lang="en-US" sz="3600" b="1" dirty="0">
              <a:cs typeface="Times New Roman" pitchFamily="18" charset="0"/>
            </a:endParaRPr>
          </a:p>
          <a:p>
            <a:pPr algn="just"/>
            <a:endParaRPr lang="en-US" sz="3600" b="1" dirty="0">
              <a:cs typeface="Times New Roman" pitchFamily="18" charset="0"/>
            </a:endParaRPr>
          </a:p>
          <a:p>
            <a:pPr algn="just"/>
            <a:endParaRPr lang="en-US" sz="3600" b="1" dirty="0">
              <a:cs typeface="Times New Roman" pitchFamily="18" charset="0"/>
            </a:endParaRPr>
          </a:p>
          <a:p>
            <a:pPr algn="just"/>
            <a:endParaRPr lang="en-US" sz="3600" b="1" dirty="0">
              <a:cs typeface="Times New Roman" pitchFamily="18" charset="0"/>
            </a:endParaRPr>
          </a:p>
          <a:p>
            <a:pPr algn="just"/>
            <a:endParaRPr lang="en-US" sz="3600" b="1" dirty="0">
              <a:cs typeface="Times New Roman" pitchFamily="18" charset="0"/>
            </a:endParaRPr>
          </a:p>
          <a:p>
            <a:pPr algn="just"/>
            <a:endParaRPr lang="en-US" sz="3600" b="1" dirty="0">
              <a:cs typeface="Times New Roman" pitchFamily="18" charset="0"/>
            </a:endParaRPr>
          </a:p>
          <a:p>
            <a:pPr algn="just"/>
            <a:endParaRPr lang="en-US" sz="3600" b="1" dirty="0">
              <a:cs typeface="Times New Roman" pitchFamily="18" charset="0"/>
            </a:endParaRPr>
          </a:p>
          <a:p>
            <a:pPr algn="just"/>
            <a:endParaRPr lang="en-US" sz="3600" b="1" dirty="0">
              <a:cs typeface="Times New Roman" pitchFamily="18" charset="0"/>
            </a:endParaRPr>
          </a:p>
          <a:p>
            <a:pPr algn="just"/>
            <a:endParaRPr lang="en-US" sz="3600" b="1" dirty="0">
              <a:cs typeface="Times New Roman" pitchFamily="18" charset="0"/>
            </a:endParaRPr>
          </a:p>
          <a:p>
            <a:pPr algn="just"/>
            <a:endParaRPr lang="en-US" sz="3600" b="1" dirty="0">
              <a:cs typeface="Times New Roman" pitchFamily="18" charset="0"/>
            </a:endParaRPr>
          </a:p>
          <a:p>
            <a:pPr algn="just"/>
            <a:endParaRPr lang="en-US" sz="3600" b="1" dirty="0">
              <a:cs typeface="Times New Roman" pitchFamily="18" charset="0"/>
            </a:endParaRPr>
          </a:p>
          <a:p>
            <a:pPr algn="just"/>
            <a:endParaRPr lang="en-US" sz="3600" b="1" dirty="0">
              <a:cs typeface="Times New Roman" pitchFamily="18" charset="0"/>
            </a:endParaRPr>
          </a:p>
          <a:p>
            <a:pPr algn="just"/>
            <a:endParaRPr lang="en-US" sz="3600" b="1" dirty="0">
              <a:cs typeface="Times New Roman" pitchFamily="18" charset="0"/>
            </a:endParaRPr>
          </a:p>
          <a:p>
            <a:pPr algn="just"/>
            <a:endParaRPr lang="en-US" sz="3600" b="1" dirty="0">
              <a:cs typeface="Times New Roman" pitchFamily="18" charset="0"/>
            </a:endParaRPr>
          </a:p>
          <a:p>
            <a:pPr algn="just"/>
            <a:endParaRPr lang="en-US" sz="3600" b="1" dirty="0">
              <a:cs typeface="Times New Roman" pitchFamily="18" charset="0"/>
            </a:endParaRPr>
          </a:p>
          <a:p>
            <a:pPr algn="just"/>
            <a:endParaRPr lang="en-US" sz="3600" b="1" dirty="0">
              <a:cs typeface="Times New Roman" pitchFamily="18" charset="0"/>
            </a:endParaRPr>
          </a:p>
          <a:p>
            <a:pPr algn="just"/>
            <a:endParaRPr lang="en-US" sz="3600" b="1" dirty="0">
              <a:cs typeface="Times New Roman" pitchFamily="18" charset="0"/>
            </a:endParaRPr>
          </a:p>
          <a:p>
            <a:pPr algn="just"/>
            <a:endParaRPr lang="en-US" sz="3600" b="1" dirty="0">
              <a:cs typeface="Times New Roman" pitchFamily="18" charset="0"/>
            </a:endParaRPr>
          </a:p>
          <a:p>
            <a:pPr algn="just"/>
            <a:endParaRPr lang="en-US" sz="3600" b="1" dirty="0">
              <a:cs typeface="Times New Roman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0D77C32-C56B-4731-B4C3-0774BAFD090D}"/>
              </a:ext>
            </a:extLst>
          </p:cNvPr>
          <p:cNvSpPr txBox="1"/>
          <p:nvPr/>
        </p:nvSpPr>
        <p:spPr>
          <a:xfrm>
            <a:off x="15459629" y="27023637"/>
            <a:ext cx="14075808" cy="7843797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dashDot"/>
          </a:ln>
        </p:spPr>
        <p:txBody>
          <a:bodyPr wrap="square" lIns="86978" tIns="43489" rIns="86978" bIns="43489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endParaRPr lang="en-US" sz="3600" b="1" dirty="0"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en-US" sz="3600" b="1" dirty="0"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en-US" sz="3600" b="1" dirty="0"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en-US" sz="3600" b="1" dirty="0"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en-US" sz="3600" b="1" dirty="0"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en-US" sz="3600" b="1" dirty="0"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en-US" sz="3600" b="1" dirty="0"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en-US" sz="3600" b="1" dirty="0"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en-US" sz="3600" b="1" dirty="0"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en-US" sz="3600" b="1" dirty="0"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en-US" sz="3600" b="1" dirty="0"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en-US" sz="3600" b="1" dirty="0"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en-US" sz="3600" b="1" dirty="0">
              <a:cs typeface="Times New Roman" pitchFamily="18" charset="0"/>
            </a:endParaRPr>
          </a:p>
          <a:p>
            <a:pPr algn="just"/>
            <a:endParaRPr lang="en-US" sz="3600" b="1" dirty="0">
              <a:cs typeface="Times New Roman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021F72D-B416-4FC4-BBFA-7CFDB48B8673}"/>
              </a:ext>
            </a:extLst>
          </p:cNvPr>
          <p:cNvSpPr txBox="1"/>
          <p:nvPr/>
        </p:nvSpPr>
        <p:spPr>
          <a:xfrm>
            <a:off x="15514637" y="36027519"/>
            <a:ext cx="13944015" cy="4458255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dashDot"/>
          </a:ln>
        </p:spPr>
        <p:txBody>
          <a:bodyPr wrap="square" lIns="86978" tIns="43489" rIns="86978" bIns="43489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3600" i="1" dirty="0"/>
              <a:t>Reference 01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i="1" dirty="0"/>
              <a:t>Reference 02, etc.</a:t>
            </a:r>
          </a:p>
          <a:p>
            <a:pPr marL="742950" indent="-742950">
              <a:buFont typeface="+mj-lt"/>
              <a:buAutoNum type="arabicPeriod"/>
            </a:pPr>
            <a:endParaRPr lang="en-GB" sz="3600" i="1" dirty="0"/>
          </a:p>
          <a:p>
            <a:pPr marL="742950" indent="-742950">
              <a:buFont typeface="+mj-lt"/>
              <a:buAutoNum type="arabicPeriod"/>
            </a:pPr>
            <a:endParaRPr lang="en-GB" sz="3600" i="1" dirty="0"/>
          </a:p>
          <a:p>
            <a:pPr marL="742950" indent="-742950">
              <a:buFont typeface="+mj-lt"/>
              <a:buAutoNum type="arabicPeriod"/>
            </a:pPr>
            <a:endParaRPr lang="en-GB" sz="3600" i="1" dirty="0"/>
          </a:p>
          <a:p>
            <a:pPr marL="742950" indent="-742950">
              <a:buFont typeface="+mj-lt"/>
              <a:buAutoNum type="arabicPeriod"/>
            </a:pPr>
            <a:endParaRPr lang="en-GB" sz="3600" i="1" dirty="0"/>
          </a:p>
          <a:p>
            <a:pPr marL="742950" indent="-742950">
              <a:buFont typeface="+mj-lt"/>
              <a:buAutoNum type="arabicPeriod"/>
            </a:pPr>
            <a:endParaRPr lang="en-US" sz="3600" i="1" dirty="0"/>
          </a:p>
          <a:p>
            <a:pPr lvl="1"/>
            <a:endParaRPr lang="en-US" sz="32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8D93EFF-536B-4490-B8D0-67B827E9765F}"/>
              </a:ext>
            </a:extLst>
          </p:cNvPr>
          <p:cNvSpPr txBox="1"/>
          <p:nvPr/>
        </p:nvSpPr>
        <p:spPr>
          <a:xfrm>
            <a:off x="791715" y="23242867"/>
            <a:ext cx="13992606" cy="5012252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dashDot"/>
          </a:ln>
        </p:spPr>
        <p:txBody>
          <a:bodyPr wrap="square" lIns="86978" tIns="43489" rIns="86978" bIns="43489" rtlCol="0">
            <a:spAutoFit/>
          </a:bodyPr>
          <a:lstStyle/>
          <a:p>
            <a:pPr algn="just"/>
            <a:endParaRPr lang="en-US" sz="3200" dirty="0"/>
          </a:p>
          <a:p>
            <a:pPr algn="just"/>
            <a:endParaRPr lang="en-US" sz="3600" dirty="0"/>
          </a:p>
          <a:p>
            <a:pPr algn="just"/>
            <a:endParaRPr lang="en-US" sz="3600" dirty="0"/>
          </a:p>
          <a:p>
            <a:pPr algn="just"/>
            <a:endParaRPr lang="en-US" sz="3600" dirty="0"/>
          </a:p>
          <a:p>
            <a:pPr algn="just"/>
            <a:r>
              <a:rPr lang="en-US" sz="3600" dirty="0"/>
              <a:t>. </a:t>
            </a:r>
          </a:p>
          <a:p>
            <a:pPr algn="just"/>
            <a:endParaRPr lang="en-US" sz="3600" b="1" dirty="0">
              <a:cs typeface="Times New Roman" pitchFamily="18" charset="0"/>
            </a:endParaRPr>
          </a:p>
          <a:p>
            <a:pPr algn="just"/>
            <a:endParaRPr lang="en-US" sz="3600" b="1" dirty="0">
              <a:cs typeface="Times New Roman" pitchFamily="18" charset="0"/>
            </a:endParaRPr>
          </a:p>
          <a:p>
            <a:pPr algn="just"/>
            <a:endParaRPr lang="en-US" sz="3600" b="1" dirty="0">
              <a:cs typeface="Times New Roman" pitchFamily="18" charset="0"/>
            </a:endParaRPr>
          </a:p>
          <a:p>
            <a:pPr algn="just"/>
            <a:endParaRPr lang="en-US" sz="3600" b="1" dirty="0">
              <a:cs typeface="Times New Roman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5A289D8-6738-46A7-9B1C-DF011B469A34}"/>
              </a:ext>
            </a:extLst>
          </p:cNvPr>
          <p:cNvSpPr txBox="1"/>
          <p:nvPr/>
        </p:nvSpPr>
        <p:spPr>
          <a:xfrm>
            <a:off x="791715" y="22463919"/>
            <a:ext cx="14026386" cy="641825"/>
          </a:xfrm>
          <a:prstGeom prst="rect">
            <a:avLst/>
          </a:prstGeom>
          <a:gradFill>
            <a:gsLst>
              <a:gs pos="0">
                <a:schemeClr val="bg1"/>
              </a:gs>
              <a:gs pos="35000">
                <a:srgbClr val="0070C0"/>
              </a:gs>
              <a:gs pos="100000">
                <a:srgbClr val="00B050"/>
              </a:gs>
            </a:gsLst>
            <a:lin ang="10800000" scaled="1"/>
          </a:gra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6978" tIns="43489" rIns="86978" bIns="43489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bg1"/>
                </a:solidFill>
                <a:cs typeface="Times New Roman" pitchFamily="18" charset="0"/>
              </a:defRPr>
            </a:lvl1pPr>
          </a:lstStyle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01F8ACD-562C-40E4-9CA0-FE53FEFB3602}"/>
              </a:ext>
            </a:extLst>
          </p:cNvPr>
          <p:cNvSpPr txBox="1"/>
          <p:nvPr/>
        </p:nvSpPr>
        <p:spPr>
          <a:xfrm>
            <a:off x="791714" y="28375294"/>
            <a:ext cx="13938685" cy="641825"/>
          </a:xfrm>
          <a:prstGeom prst="rect">
            <a:avLst/>
          </a:prstGeom>
          <a:gradFill>
            <a:gsLst>
              <a:gs pos="0">
                <a:schemeClr val="bg1"/>
              </a:gs>
              <a:gs pos="35000">
                <a:srgbClr val="0070C0"/>
              </a:gs>
              <a:gs pos="100000">
                <a:srgbClr val="00B050"/>
              </a:gs>
            </a:gsLst>
            <a:lin ang="10800000" scaled="1"/>
          </a:gra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6978" tIns="43489" rIns="86978" bIns="43489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bg1"/>
                </a:solidFill>
                <a:cs typeface="Times New Roman" pitchFamily="18" charset="0"/>
              </a:defRPr>
            </a:lvl1pPr>
          </a:lstStyle>
          <a:p>
            <a:r>
              <a:rPr lang="en-US" dirty="0"/>
              <a:t>METHODOLOGY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E489A41-DCB1-4CDE-969E-61F7CC11CA58}"/>
              </a:ext>
            </a:extLst>
          </p:cNvPr>
          <p:cNvSpPr txBox="1"/>
          <p:nvPr/>
        </p:nvSpPr>
        <p:spPr>
          <a:xfrm>
            <a:off x="15393952" y="10467926"/>
            <a:ext cx="14187690" cy="641825"/>
          </a:xfrm>
          <a:prstGeom prst="rect">
            <a:avLst/>
          </a:prstGeom>
          <a:gradFill>
            <a:gsLst>
              <a:gs pos="0">
                <a:schemeClr val="bg1"/>
              </a:gs>
              <a:gs pos="35000">
                <a:srgbClr val="0070C0"/>
              </a:gs>
              <a:gs pos="100000">
                <a:srgbClr val="00B050"/>
              </a:gs>
            </a:gsLst>
            <a:lin ang="10800000" scaled="1"/>
          </a:gra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6978" tIns="43489" rIns="86978" bIns="43489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bg1"/>
                </a:solidFill>
                <a:cs typeface="Times New Roman" pitchFamily="18" charset="0"/>
              </a:defRPr>
            </a:lvl1pPr>
          </a:lstStyle>
          <a:p>
            <a:r>
              <a:rPr lang="en-US" dirty="0"/>
              <a:t>RESULTS AND DISCUSSION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A4C2B61-5A8D-47E6-A28A-067D322D60E8}"/>
              </a:ext>
            </a:extLst>
          </p:cNvPr>
          <p:cNvSpPr txBox="1"/>
          <p:nvPr/>
        </p:nvSpPr>
        <p:spPr>
          <a:xfrm>
            <a:off x="15438437" y="26273919"/>
            <a:ext cx="14075808" cy="641825"/>
          </a:xfrm>
          <a:prstGeom prst="rect">
            <a:avLst/>
          </a:prstGeom>
          <a:gradFill>
            <a:gsLst>
              <a:gs pos="0">
                <a:schemeClr val="bg1"/>
              </a:gs>
              <a:gs pos="35000">
                <a:srgbClr val="0070C0"/>
              </a:gs>
              <a:gs pos="100000">
                <a:srgbClr val="00B050"/>
              </a:gs>
            </a:gsLst>
            <a:lin ang="10800000" scaled="1"/>
          </a:gra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6978" tIns="43489" rIns="86978" bIns="43489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bg1"/>
                </a:solidFill>
                <a:cs typeface="Times New Roman" pitchFamily="18" charset="0"/>
              </a:defRPr>
            </a:lvl1pPr>
          </a:lstStyle>
          <a:p>
            <a:r>
              <a:rPr lang="en-US" dirty="0"/>
              <a:t>CONCLUSION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46B2629-014D-4ACC-931A-DFC42908AA96}"/>
              </a:ext>
            </a:extLst>
          </p:cNvPr>
          <p:cNvSpPr txBox="1"/>
          <p:nvPr/>
        </p:nvSpPr>
        <p:spPr>
          <a:xfrm>
            <a:off x="15481507" y="35189319"/>
            <a:ext cx="14086045" cy="641825"/>
          </a:xfrm>
          <a:prstGeom prst="rect">
            <a:avLst/>
          </a:prstGeom>
          <a:gradFill>
            <a:gsLst>
              <a:gs pos="0">
                <a:schemeClr val="bg1"/>
              </a:gs>
              <a:gs pos="35000">
                <a:srgbClr val="0070C0"/>
              </a:gs>
              <a:gs pos="100000">
                <a:srgbClr val="00B050"/>
              </a:gs>
            </a:gsLst>
            <a:lin ang="10800000" scaled="1"/>
          </a:gra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6978" tIns="43489" rIns="86978" bIns="43489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bg1"/>
                </a:solidFill>
                <a:cs typeface="Times New Roman" pitchFamily="18" charset="0"/>
              </a:defRPr>
            </a:lvl1pPr>
          </a:lstStyle>
          <a:p>
            <a:r>
              <a:rPr lang="en-US" dirty="0"/>
              <a:t>REFERENCES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3FC92B9-C743-4891-86B0-1B5ECDA7B473}"/>
              </a:ext>
            </a:extLst>
          </p:cNvPr>
          <p:cNvSpPr txBox="1"/>
          <p:nvPr/>
        </p:nvSpPr>
        <p:spPr>
          <a:xfrm>
            <a:off x="695361" y="10468294"/>
            <a:ext cx="14122260" cy="641825"/>
          </a:xfrm>
          <a:prstGeom prst="rect">
            <a:avLst/>
          </a:prstGeom>
          <a:gradFill>
            <a:gsLst>
              <a:gs pos="0">
                <a:schemeClr val="bg1"/>
              </a:gs>
              <a:gs pos="35000">
                <a:srgbClr val="0070C0"/>
              </a:gs>
              <a:gs pos="100000">
                <a:srgbClr val="00B050"/>
              </a:gs>
            </a:gsLst>
            <a:lin ang="10800000" scaled="1"/>
          </a:gra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6978" tIns="43489" rIns="86978" bIns="43489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bg1"/>
                </a:solidFill>
                <a:cs typeface="Times New Roman" pitchFamily="18" charset="0"/>
              </a:defRPr>
            </a:lvl1pPr>
          </a:lstStyle>
          <a:p>
            <a:r>
              <a:rPr lang="en-US" dirty="0"/>
              <a:t>BACKGROUND/CONTEXT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C272EDA-7281-42C1-89DC-876580B5859D}"/>
              </a:ext>
            </a:extLst>
          </p:cNvPr>
          <p:cNvSpPr txBox="1"/>
          <p:nvPr/>
        </p:nvSpPr>
        <p:spPr>
          <a:xfrm>
            <a:off x="754447" y="17587119"/>
            <a:ext cx="14005504" cy="641825"/>
          </a:xfrm>
          <a:prstGeom prst="rect">
            <a:avLst/>
          </a:prstGeom>
          <a:gradFill>
            <a:gsLst>
              <a:gs pos="0">
                <a:schemeClr val="bg1"/>
              </a:gs>
              <a:gs pos="35000">
                <a:srgbClr val="0070C0"/>
              </a:gs>
              <a:gs pos="100000">
                <a:srgbClr val="00B050"/>
              </a:gs>
            </a:gsLst>
            <a:lin ang="10800000" scaled="1"/>
          </a:gra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6978" tIns="43489" rIns="86978" bIns="43489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bg1"/>
                </a:solidFill>
                <a:cs typeface="Times New Roman" pitchFamily="18" charset="0"/>
              </a:defRPr>
            </a:lvl1pPr>
          </a:lstStyle>
          <a:p>
            <a:r>
              <a:rPr lang="en-US" dirty="0"/>
              <a:t>PROBLEM STATEMENT/RESEARCH QUESTION</a:t>
            </a:r>
          </a:p>
        </p:txBody>
      </p:sp>
    </p:spTree>
    <p:extLst>
      <p:ext uri="{BB962C8B-B14F-4D97-AF65-F5344CB8AC3E}">
        <p14:creationId xmlns:p14="http://schemas.microsoft.com/office/powerpoint/2010/main" val="2089967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12389</TotalTime>
  <Words>51</Words>
  <Application>Microsoft Office PowerPoint</Application>
  <PresentationFormat>Custom</PresentationFormat>
  <Paragraphs>98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ADEDOYIN</dc:creator>
  <cp:lastModifiedBy>Mohammed Mohammedi</cp:lastModifiedBy>
  <cp:revision>146</cp:revision>
  <cp:lastPrinted>2023-03-27T11:00:34Z</cp:lastPrinted>
  <dcterms:created xsi:type="dcterms:W3CDTF">2017-02-03T10:14:27Z</dcterms:created>
  <dcterms:modified xsi:type="dcterms:W3CDTF">2023-03-28T10:36:12Z</dcterms:modified>
</cp:coreProperties>
</file>